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257" r:id="rId4"/>
    <p:sldId id="258" r:id="rId5"/>
    <p:sldId id="259" r:id="rId6"/>
    <p:sldId id="260" r:id="rId7"/>
    <p:sldId id="265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352DB-6227-4221-B3F8-19402CABCB85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9AD82-6C52-4672-A3AB-6A519F0F3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E1096-AC61-4451-AA91-5AD1239BB470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E3799-F68B-4B7D-B60D-D434FEDE8E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E3799-F68B-4B7D-B60D-D434FEDE8E4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487A-9BA5-4378-86D1-0ACAB543D393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FFFB3E-DC56-4CCD-B02E-C1FF7EA6E8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487A-9BA5-4378-86D1-0ACAB543D393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FB3E-DC56-4CCD-B02E-C1FF7EA6E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CFFFB3E-DC56-4CCD-B02E-C1FF7EA6E8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487A-9BA5-4378-86D1-0ACAB543D393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487A-9BA5-4378-86D1-0ACAB543D393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CFFFB3E-DC56-4CCD-B02E-C1FF7EA6E8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487A-9BA5-4378-86D1-0ACAB543D393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FFFB3E-DC56-4CCD-B02E-C1FF7EA6E8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022487A-9BA5-4378-86D1-0ACAB543D393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FB3E-DC56-4CCD-B02E-C1FF7EA6E8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487A-9BA5-4378-86D1-0ACAB543D393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CFFFB3E-DC56-4CCD-B02E-C1FF7EA6E8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487A-9BA5-4378-86D1-0ACAB543D393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CFFFB3E-DC56-4CCD-B02E-C1FF7EA6E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487A-9BA5-4378-86D1-0ACAB543D393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FFFB3E-DC56-4CCD-B02E-C1FF7EA6E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FFFB3E-DC56-4CCD-B02E-C1FF7EA6E8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487A-9BA5-4378-86D1-0ACAB543D393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CFFFB3E-DC56-4CCD-B02E-C1FF7EA6E8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022487A-9BA5-4378-86D1-0ACAB543D393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022487A-9BA5-4378-86D1-0ACAB543D393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FFFB3E-DC56-4CCD-B02E-C1FF7EA6E8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com/imgres?q=space+in+art&amp;um=1&amp;hl=en&amp;safe=active&amp;sa=G&amp;biw=941&amp;bih=490&amp;tbm=isch&amp;tbnid=dudPlxMza65A7M:&amp;imgrefurl=http://www.artworkspace.co.uk/&amp;docid=eUGdQ80boOSI_M&amp;imgurl=http://www.artworkspace.co.uk/img/art-work-space-gallery-interior-large.jpg&amp;w=940&amp;h=500&amp;ei=XSHWTsXoG8Xc0QGh8-n4AQ&amp;zoom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The Elements of Design in Art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Space </a:t>
            </a:r>
            <a:r>
              <a:rPr lang="en-US" dirty="0" smtClean="0"/>
              <a:t>– The Area in which something exists</a:t>
            </a:r>
            <a:endParaRPr lang="en-US" dirty="0"/>
          </a:p>
        </p:txBody>
      </p:sp>
      <p:pic>
        <p:nvPicPr>
          <p:cNvPr id="4" name="rg_hi" descr="http://t3.gstatic.com/images?q=tbn:ANd9GcTRAhbQxWv8uu4u9x7k-H3DFsCjX6ePdBKGhXJZVXqFZ6SA3XvL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00200"/>
            <a:ext cx="335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www.niagaraartcollection.com/Photo/space-fantasy-ar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0386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www.schnr-specimen-shells.com/WINGS_A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524000"/>
            <a:ext cx="3200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3" descr="linearpersp.jpg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925" b="8925"/>
          <a:stretch>
            <a:fillRect/>
          </a:stretch>
        </p:blipFill>
        <p:spPr>
          <a:xfrm>
            <a:off x="228600" y="4038600"/>
            <a:ext cx="4358640" cy="23433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Seven Elements of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981200"/>
            <a:ext cx="8503920" cy="4572000"/>
          </a:xfrm>
        </p:spPr>
        <p:txBody>
          <a:bodyPr/>
          <a:lstStyle/>
          <a:p>
            <a:pPr algn="ctr"/>
            <a:r>
              <a:rPr lang="en-US" dirty="0" smtClean="0"/>
              <a:t>Line</a:t>
            </a:r>
          </a:p>
          <a:p>
            <a:pPr algn="ctr"/>
            <a:r>
              <a:rPr lang="en-US" dirty="0" smtClean="0"/>
              <a:t>Shape</a:t>
            </a:r>
          </a:p>
          <a:p>
            <a:pPr algn="ctr"/>
            <a:r>
              <a:rPr lang="en-US" dirty="0" smtClean="0"/>
              <a:t>Color</a:t>
            </a:r>
          </a:p>
          <a:p>
            <a:pPr algn="ctr"/>
            <a:r>
              <a:rPr lang="en-US" dirty="0" smtClean="0"/>
              <a:t>Value</a:t>
            </a:r>
          </a:p>
          <a:p>
            <a:pPr algn="ctr"/>
            <a:r>
              <a:rPr lang="en-US" dirty="0" smtClean="0"/>
              <a:t>Form</a:t>
            </a:r>
          </a:p>
          <a:p>
            <a:pPr algn="ctr"/>
            <a:r>
              <a:rPr lang="en-US" dirty="0" smtClean="0"/>
              <a:t>Texture</a:t>
            </a:r>
          </a:p>
          <a:p>
            <a:pPr algn="ctr"/>
            <a:r>
              <a:rPr lang="en-US" dirty="0" smtClean="0"/>
              <a:t>Space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Line</a:t>
            </a:r>
            <a:r>
              <a:rPr lang="en-US" dirty="0" smtClean="0"/>
              <a:t>-The Path of a point along a surface</a:t>
            </a:r>
            <a:endParaRPr lang="en-US" dirty="0"/>
          </a:p>
        </p:txBody>
      </p:sp>
      <p:pic>
        <p:nvPicPr>
          <p:cNvPr id="10" name="Content Placeholder 8" descr="apple_outline.pn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6699" r="-6699"/>
          <a:stretch>
            <a:fillRect/>
          </a:stretch>
        </p:blipFill>
        <p:spPr>
          <a:xfrm>
            <a:off x="381000" y="1828800"/>
            <a:ext cx="2084458" cy="20367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4400" y="14478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pic>
        <p:nvPicPr>
          <p:cNvPr id="12" name="Content Placeholder 9" descr="igor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6125" r="-16125"/>
          <a:stretch>
            <a:fillRect/>
          </a:stretch>
        </p:blipFill>
        <p:spPr>
          <a:xfrm>
            <a:off x="1828800" y="3886200"/>
            <a:ext cx="2864302" cy="27987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600" y="49530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Contour Line</a:t>
            </a:r>
            <a:endParaRPr lang="en-US" dirty="0"/>
          </a:p>
        </p:txBody>
      </p:sp>
      <p:pic>
        <p:nvPicPr>
          <p:cNvPr id="14" name="Content Placeholder 6" descr="gestures02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2439" b="-2439"/>
          <a:stretch>
            <a:fillRect/>
          </a:stretch>
        </p:blipFill>
        <p:spPr>
          <a:xfrm>
            <a:off x="3581400" y="1752600"/>
            <a:ext cx="2314842" cy="22618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62400" y="15240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Gesture Line</a:t>
            </a:r>
            <a:endParaRPr lang="en-US" dirty="0"/>
          </a:p>
        </p:txBody>
      </p:sp>
      <p:pic>
        <p:nvPicPr>
          <p:cNvPr id="16" name="Content Placeholder 7" descr="02imp_line01.png"/>
          <p:cNvPicPr>
            <a:picLocks noGrp="1" noChangeAspect="1"/>
          </p:cNvPicPr>
          <p:nvPr>
            <p:ph sz="quarter" idx="4294967295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171" r="-1171"/>
          <a:stretch>
            <a:fillRect/>
          </a:stretch>
        </p:blipFill>
        <p:spPr>
          <a:xfrm>
            <a:off x="5943600" y="3733800"/>
            <a:ext cx="2979261" cy="29110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629400" y="33528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Implied Line</a:t>
            </a:r>
            <a:endParaRPr lang="en-US" dirty="0"/>
          </a:p>
        </p:txBody>
      </p:sp>
      <p:pic>
        <p:nvPicPr>
          <p:cNvPr id="9218" name="Picture 2" descr="Image result for elements of design li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371600"/>
            <a:ext cx="4343400" cy="5571839"/>
          </a:xfrm>
          <a:prstGeom prst="rect">
            <a:avLst/>
          </a:prstGeom>
          <a:noFill/>
        </p:spPr>
      </p:pic>
      <p:pic>
        <p:nvPicPr>
          <p:cNvPr id="9220" name="Picture 4" descr="https://s-media-cache-ak0.pinimg.com/originals/52/18/2a/52182a4e0112626d42239547375128b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37702" y="1295401"/>
            <a:ext cx="2453898" cy="3048000"/>
          </a:xfrm>
          <a:prstGeom prst="rect">
            <a:avLst/>
          </a:prstGeom>
          <a:noFill/>
        </p:spPr>
      </p:pic>
      <p:pic>
        <p:nvPicPr>
          <p:cNvPr id="9222" name="Picture 6" descr="http://img14.deviantart.net/f75b/i/2011/077/5/3/delightful_line_art_by_merpagigglesnort-d3byisp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7200" y="1219200"/>
            <a:ext cx="2248524" cy="3048000"/>
          </a:xfrm>
          <a:prstGeom prst="rect">
            <a:avLst/>
          </a:prstGeom>
          <a:noFill/>
        </p:spPr>
      </p:pic>
      <p:pic>
        <p:nvPicPr>
          <p:cNvPr id="9224" name="Picture 8" descr="https://imaginationinternationalinc.com/media/cms_media/copic/inspire/2014/puppy_line_art/puppy_lineart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3000" y="4124325"/>
            <a:ext cx="3825551" cy="2733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10668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Shape -</a:t>
            </a:r>
            <a:r>
              <a:rPr lang="en-US" dirty="0" smtClean="0"/>
              <a:t> Any Two Dimensional Area</a:t>
            </a:r>
            <a:endParaRPr lang="en-US" dirty="0"/>
          </a:p>
        </p:txBody>
      </p:sp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685800" y="5181600"/>
            <a:ext cx="855663" cy="790575"/>
          </a:xfrm>
          <a:prstGeom prst="ellipse">
            <a:avLst/>
          </a:prstGeom>
          <a:solidFill>
            <a:srgbClr val="4F81B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57200" y="3810000"/>
            <a:ext cx="1346200" cy="555625"/>
          </a:xfrm>
          <a:prstGeom prst="rect">
            <a:avLst/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457200" y="1676400"/>
            <a:ext cx="1281113" cy="1111250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Content Placeholder 8" descr="kandinsky.comp-8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547" r="14547"/>
          <a:stretch>
            <a:fillRect/>
          </a:stretch>
        </p:blipFill>
        <p:spPr>
          <a:xfrm>
            <a:off x="2362200" y="2438400"/>
            <a:ext cx="2438400" cy="2381971"/>
          </a:xfrm>
          <a:prstGeom prst="rect">
            <a:avLst/>
          </a:prstGeom>
        </p:spPr>
      </p:pic>
      <p:pic>
        <p:nvPicPr>
          <p:cNvPr id="9" name="Content Placeholder 9" descr="180284791303603181_tXSRu7yc_c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5045" b="-15045"/>
          <a:stretch>
            <a:fillRect/>
          </a:stretch>
        </p:blipFill>
        <p:spPr>
          <a:xfrm>
            <a:off x="5715000" y="1524000"/>
            <a:ext cx="2474380" cy="24177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/>
          <a:srcRect l="3805" t="5391" r="5132" b="5311"/>
          <a:stretch/>
        </p:blipFill>
        <p:spPr>
          <a:xfrm>
            <a:off x="5105400" y="4267200"/>
            <a:ext cx="3259592" cy="22562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90800" y="2057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Geometric Shape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86400" y="3886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Positive &amp; Negative space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1447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Organic Shape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– Pigments in Paint</a:t>
            </a:r>
            <a:endParaRPr lang="en-US" dirty="0"/>
          </a:p>
        </p:txBody>
      </p:sp>
      <p:pic>
        <p:nvPicPr>
          <p:cNvPr id="8" name="Content Placeholder 8" descr="color-wheel-hue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57" b="1157"/>
          <a:stretch>
            <a:fillRect/>
          </a:stretch>
        </p:blipFill>
        <p:spPr>
          <a:xfrm>
            <a:off x="632301" y="2590801"/>
            <a:ext cx="3566160" cy="3484562"/>
          </a:xfrm>
          <a:prstGeom prst="rect">
            <a:avLst/>
          </a:prstGeom>
        </p:spPr>
      </p:pic>
      <p:pic>
        <p:nvPicPr>
          <p:cNvPr id="9" name="Content Placeholder 9" descr="color-intensity-1024x768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12" r="11612"/>
          <a:stretch>
            <a:fillRect/>
          </a:stretch>
        </p:blipFill>
        <p:spPr>
          <a:xfrm>
            <a:off x="4945539" y="2590801"/>
            <a:ext cx="3566160" cy="3484562"/>
          </a:xfrm>
          <a:prstGeom prst="rect">
            <a:avLst/>
          </a:prstGeom>
        </p:spPr>
      </p:pic>
      <p:sp>
        <p:nvSpPr>
          <p:cNvPr id="10" name="Text Placeholder 6"/>
          <p:cNvSpPr txBox="1">
            <a:spLocks/>
          </p:cNvSpPr>
          <p:nvPr/>
        </p:nvSpPr>
        <p:spPr>
          <a:xfrm>
            <a:off x="5791200" y="1905000"/>
            <a:ext cx="3566160" cy="57701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Intensity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Value</a:t>
            </a:r>
            <a:r>
              <a:rPr lang="en-US" dirty="0" smtClean="0"/>
              <a:t> – Relative Light and Darkness</a:t>
            </a:r>
            <a:endParaRPr lang="en-US" dirty="0"/>
          </a:p>
        </p:txBody>
      </p:sp>
      <p:pic>
        <p:nvPicPr>
          <p:cNvPr id="5" name="Picture 4" descr="Gustave Do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676400"/>
            <a:ext cx="20002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s://encrypted-tbn3.gstatic.com/images?q=tbn:ANd9GcRVX_tEYF0LBS7yP4ijVPo9jlb-8iMpOtHgRRSw-2zCN7wMvw29VsrHRZ8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828800"/>
            <a:ext cx="3305175" cy="2488454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4813300"/>
            <a:ext cx="6400800" cy="2044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76600" y="4419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Value Scale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in Color</a:t>
            </a:r>
            <a:endParaRPr lang="en-US" dirty="0"/>
          </a:p>
        </p:txBody>
      </p:sp>
      <p:pic>
        <p:nvPicPr>
          <p:cNvPr id="4" name="Content Placeholder 8" descr="color-wheel-tint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57" b="1157"/>
          <a:stretch>
            <a:fillRect/>
          </a:stretch>
        </p:blipFill>
        <p:spPr>
          <a:xfrm>
            <a:off x="632301" y="2590801"/>
            <a:ext cx="3566160" cy="3484562"/>
          </a:xfrm>
          <a:prstGeom prst="rect">
            <a:avLst/>
          </a:prstGeom>
        </p:spPr>
      </p:pic>
      <p:pic>
        <p:nvPicPr>
          <p:cNvPr id="5" name="Content Placeholder 9" descr="color-wheel-shade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57" b="1157"/>
          <a:stretch>
            <a:fillRect/>
          </a:stretch>
        </p:blipFill>
        <p:spPr>
          <a:xfrm>
            <a:off x="4945539" y="2590801"/>
            <a:ext cx="3566160" cy="3484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Form</a:t>
            </a:r>
            <a:r>
              <a:rPr lang="en-US" dirty="0" smtClean="0"/>
              <a:t> – Any Three Dimensional Object</a:t>
            </a:r>
            <a:endParaRPr lang="en-US" dirty="0"/>
          </a:p>
        </p:txBody>
      </p:sp>
      <p:sp>
        <p:nvSpPr>
          <p:cNvPr id="4098" name="AutoShape 2" descr="Image result for elements of design form dra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https://s-media-cache-ak0.pinimg.com/236x/94/3f/17/943f178d410fb86951cb6fcd57cd83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1885950" cy="2428875"/>
          </a:xfrm>
          <a:prstGeom prst="rect">
            <a:avLst/>
          </a:prstGeom>
          <a:noFill/>
        </p:spPr>
      </p:pic>
      <p:pic>
        <p:nvPicPr>
          <p:cNvPr id="4104" name="Picture 8" descr="Image result for elements of design form draw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524000"/>
            <a:ext cx="3258355" cy="2514600"/>
          </a:xfrm>
          <a:prstGeom prst="rect">
            <a:avLst/>
          </a:prstGeom>
          <a:noFill/>
        </p:spPr>
      </p:pic>
      <p:pic>
        <p:nvPicPr>
          <p:cNvPr id="4106" name="Picture 10" descr="Image result for elements of design form draw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00523"/>
            <a:ext cx="3543300" cy="2657477"/>
          </a:xfrm>
          <a:prstGeom prst="rect">
            <a:avLst/>
          </a:prstGeom>
          <a:noFill/>
        </p:spPr>
      </p:pic>
      <p:pic>
        <p:nvPicPr>
          <p:cNvPr id="4" name="il_fi" descr="http://csulaart156.files.wordpress.com/2011/10/stark-agai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800600"/>
            <a:ext cx="4724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http://2.bp.blogspot.com/_avHksAuMhZM/TK6Fxj772wI/AAAAAAAAAI0/zKWdJ8vrnKA/s1600/2D_CharcoalDrawing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1219200"/>
            <a:ext cx="4648200" cy="3739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 – How Something Feels</a:t>
            </a:r>
            <a:endParaRPr lang="en-US" dirty="0"/>
          </a:p>
        </p:txBody>
      </p:sp>
      <p:pic>
        <p:nvPicPr>
          <p:cNvPr id="4" name="il_fi" descr="http://www.easyvectors.com/assets/images/vectors/afbig/wood-pattern-grain-texture-clip-a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2133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i.ehow.com/images/a07/g1/8u/art-projects-texture-800x8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0"/>
            <a:ext cx="2586535" cy="219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1905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Implied Texture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2133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 Texture</a:t>
            </a:r>
            <a:endParaRPr lang="en-US" dirty="0"/>
          </a:p>
        </p:txBody>
      </p:sp>
      <p:pic>
        <p:nvPicPr>
          <p:cNvPr id="3074" name="Picture 2" descr="Image result for elements of design texture draw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371600"/>
            <a:ext cx="3886200" cy="3817296"/>
          </a:xfrm>
          <a:prstGeom prst="rect">
            <a:avLst/>
          </a:prstGeom>
          <a:noFill/>
        </p:spPr>
      </p:pic>
      <p:pic>
        <p:nvPicPr>
          <p:cNvPr id="3076" name="Picture 4" descr="Image result for elements of design texture draw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1371600"/>
            <a:ext cx="2261680" cy="2362200"/>
          </a:xfrm>
          <a:prstGeom prst="rect">
            <a:avLst/>
          </a:prstGeom>
          <a:noFill/>
        </p:spPr>
      </p:pic>
      <p:pic>
        <p:nvPicPr>
          <p:cNvPr id="3078" name="Picture 6" descr="Image result for elements of design texture draw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3657600"/>
            <a:ext cx="3212757" cy="2971800"/>
          </a:xfrm>
          <a:prstGeom prst="rect">
            <a:avLst/>
          </a:prstGeom>
          <a:noFill/>
        </p:spPr>
      </p:pic>
      <p:pic>
        <p:nvPicPr>
          <p:cNvPr id="5" name="il_fi" descr="http://www.graphicmania.net/wp-content/uploads/texture__leathery_skin_1_by_cyborgsuzystock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4267200"/>
            <a:ext cx="2971800" cy="223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Image result for elements of design texture drawi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3784008"/>
            <a:ext cx="2819400" cy="2759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724</TotalTime>
  <Words>87</Words>
  <Application>Microsoft Office PowerPoint</Application>
  <PresentationFormat>On-screen Show (4:3)</PresentationFormat>
  <Paragraphs>29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Civic</vt:lpstr>
      <vt:lpstr>The Elements of Design in Art</vt:lpstr>
      <vt:lpstr>Seven Elements of Design</vt:lpstr>
      <vt:lpstr>Line-The Path of a point along a surface</vt:lpstr>
      <vt:lpstr>Shape - Any Two Dimensional Area</vt:lpstr>
      <vt:lpstr>Color – Pigments in Paint</vt:lpstr>
      <vt:lpstr>Value – Relative Light and Darkness</vt:lpstr>
      <vt:lpstr>Value in Color</vt:lpstr>
      <vt:lpstr>Form – Any Three Dimensional Object</vt:lpstr>
      <vt:lpstr>Texture – How Something Feels</vt:lpstr>
      <vt:lpstr>Space – The Area in which something exists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Elements of Design in Art</dc:title>
  <dc:creator> </dc:creator>
  <cp:lastModifiedBy>User</cp:lastModifiedBy>
  <cp:revision>33</cp:revision>
  <dcterms:created xsi:type="dcterms:W3CDTF">2012-03-07T15:34:57Z</dcterms:created>
  <dcterms:modified xsi:type="dcterms:W3CDTF">2016-11-29T18:17:35Z</dcterms:modified>
</cp:coreProperties>
</file>