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531C-4D7D-46FA-8157-D9F0ABCC91B7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36F720B-01A9-4EB5-8F20-F6A386CC80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531C-4D7D-46FA-8157-D9F0ABCC91B7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720B-01A9-4EB5-8F20-F6A386CC80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36F720B-01A9-4EB5-8F20-F6A386CC80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531C-4D7D-46FA-8157-D9F0ABCC91B7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531C-4D7D-46FA-8157-D9F0ABCC91B7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36F720B-01A9-4EB5-8F20-F6A386CC80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531C-4D7D-46FA-8157-D9F0ABCC91B7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36F720B-01A9-4EB5-8F20-F6A386CC80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144531C-4D7D-46FA-8157-D9F0ABCC91B7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720B-01A9-4EB5-8F20-F6A386CC80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531C-4D7D-46FA-8157-D9F0ABCC91B7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36F720B-01A9-4EB5-8F20-F6A386CC80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531C-4D7D-46FA-8157-D9F0ABCC91B7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36F720B-01A9-4EB5-8F20-F6A386CC80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531C-4D7D-46FA-8157-D9F0ABCC91B7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6F720B-01A9-4EB5-8F20-F6A386CC80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36F720B-01A9-4EB5-8F20-F6A386CC80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531C-4D7D-46FA-8157-D9F0ABCC91B7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36F720B-01A9-4EB5-8F20-F6A386CC80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144531C-4D7D-46FA-8157-D9F0ABCC91B7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144531C-4D7D-46FA-8157-D9F0ABCC91B7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36F720B-01A9-4EB5-8F20-F6A386CC80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1470025"/>
          </a:xfrm>
        </p:spPr>
        <p:txBody>
          <a:bodyPr/>
          <a:lstStyle/>
          <a:p>
            <a:r>
              <a:rPr lang="en-US" dirty="0" smtClean="0"/>
              <a:t>Pencils and their Value</a:t>
            </a:r>
            <a:endParaRPr lang="en-US" dirty="0"/>
          </a:p>
        </p:txBody>
      </p:sp>
      <p:pic>
        <p:nvPicPr>
          <p:cNvPr id="2050" name="Picture 2" descr="http://us.123rf.com/400wm/400/400/biza/biza0707/biza070700105/1305308-drawing-penci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819400"/>
            <a:ext cx="4953000" cy="3302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Pencils</a:t>
            </a:r>
            <a:endParaRPr lang="en-US" dirty="0"/>
          </a:p>
        </p:txBody>
      </p:sp>
      <p:pic>
        <p:nvPicPr>
          <p:cNvPr id="1026" name="Picture 2" descr="http://www.finearttips.com/wp-content/uploads/2010/04/drawing-pencils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1752600"/>
            <a:ext cx="4191000" cy="4447594"/>
          </a:xfrm>
          <a:prstGeom prst="rect">
            <a:avLst/>
          </a:prstGeom>
          <a:noFill/>
        </p:spPr>
      </p:pic>
      <p:pic>
        <p:nvPicPr>
          <p:cNvPr id="1030" name="Picture 6" descr="http://upload.wikimedia.org/wikipedia/commons/thumb/0/08/Pencils_hb.jpg/310px-Pencils_h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981200"/>
            <a:ext cx="2952750" cy="1971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Pencil </a:t>
            </a:r>
            <a:r>
              <a:rPr lang="en-US" dirty="0" smtClean="0"/>
              <a:t>Value</a:t>
            </a:r>
            <a:br>
              <a:rPr lang="en-US" dirty="0" smtClean="0"/>
            </a:br>
            <a:r>
              <a:rPr lang="en-US" dirty="0" smtClean="0"/>
              <a:t>First Assignment</a:t>
            </a:r>
            <a:endParaRPr lang="en-US" dirty="0"/>
          </a:p>
        </p:txBody>
      </p:sp>
      <p:pic>
        <p:nvPicPr>
          <p:cNvPr id="4" name="Picture 4" descr="http://media.wiley.com/Lux/05/161405.image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096945"/>
            <a:ext cx="6553200" cy="57610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Pencil Value 2</a:t>
            </a:r>
            <a:r>
              <a:rPr lang="en-US" baseline="30000" dirty="0" smtClean="0"/>
              <a:t>nd</a:t>
            </a:r>
            <a:r>
              <a:rPr lang="en-US" dirty="0" smtClean="0"/>
              <a:t>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What Pencils did you use? </a:t>
            </a:r>
            <a:r>
              <a:rPr lang="en-US" dirty="0" smtClean="0"/>
              <a:t>I want to know what pencils you used write them down</a:t>
            </a:r>
          </a:p>
          <a:p>
            <a:pPr lvl="1"/>
            <a:r>
              <a:rPr lang="en-US" dirty="0" smtClean="0"/>
              <a:t>Use at least four different types of Pencils</a:t>
            </a:r>
          </a:p>
          <a:p>
            <a:pPr lvl="2"/>
            <a:r>
              <a:rPr lang="en-US" dirty="0" smtClean="0"/>
              <a:t>Example</a:t>
            </a:r>
          </a:p>
          <a:p>
            <a:pPr lvl="2"/>
            <a:r>
              <a:rPr lang="en-US" b="1" u="sng" dirty="0" smtClean="0"/>
              <a:t>Layout Pencil   </a:t>
            </a:r>
            <a:r>
              <a:rPr lang="en-US" dirty="0" smtClean="0"/>
              <a:t>2H thru 6H</a:t>
            </a:r>
          </a:p>
          <a:p>
            <a:pPr lvl="2"/>
            <a:r>
              <a:rPr lang="en-US" b="1" u="sng" dirty="0" smtClean="0"/>
              <a:t>First Value </a:t>
            </a:r>
            <a:r>
              <a:rPr lang="en-US" dirty="0" smtClean="0"/>
              <a:t>cleaning up the image making the object look more like your image   2H thru HB</a:t>
            </a:r>
          </a:p>
          <a:p>
            <a:pPr lvl="2"/>
            <a:r>
              <a:rPr lang="en-US" b="1" u="sng" dirty="0" smtClean="0"/>
              <a:t>Second Value </a:t>
            </a:r>
            <a:r>
              <a:rPr lang="en-US" dirty="0" smtClean="0"/>
              <a:t>more cleaning of image darker value shading            B thru 3B</a:t>
            </a:r>
          </a:p>
          <a:p>
            <a:pPr lvl="2"/>
            <a:r>
              <a:rPr lang="en-US" b="1" u="sng" dirty="0" smtClean="0"/>
              <a:t>Final Value </a:t>
            </a:r>
            <a:r>
              <a:rPr lang="en-US" dirty="0" smtClean="0"/>
              <a:t>darkest darks and shadows 4B thru Ebony</a:t>
            </a:r>
          </a:p>
          <a:p>
            <a:r>
              <a:rPr lang="en-US" b="1" dirty="0" smtClean="0"/>
              <a:t>What is your object? </a:t>
            </a:r>
            <a:r>
              <a:rPr lang="en-US" dirty="0" smtClean="0"/>
              <a:t>Be as specific as you can</a:t>
            </a:r>
          </a:p>
          <a:p>
            <a:r>
              <a:rPr lang="en-US" b="1" dirty="0" smtClean="0"/>
              <a:t>What box of Pencils did you use? </a:t>
            </a:r>
            <a:r>
              <a:rPr lang="en-US" dirty="0" smtClean="0"/>
              <a:t>Put the name of the color on your drawing so you can use the same box tomorrow and the next day.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711</TotalTime>
  <Words>121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Pencils and their Value</vt:lpstr>
      <vt:lpstr>Pencils</vt:lpstr>
      <vt:lpstr>Pencil Value First Assignment</vt:lpstr>
      <vt:lpstr>Pencil Value 2nd Assignment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Pencils and their Value</dc:title>
  <dc:creator>Mt. Pleasant Public Schools</dc:creator>
  <cp:lastModifiedBy>Mt. Pleasant Public Schools</cp:lastModifiedBy>
  <cp:revision>63</cp:revision>
  <dcterms:created xsi:type="dcterms:W3CDTF">2012-12-11T13:06:31Z</dcterms:created>
  <dcterms:modified xsi:type="dcterms:W3CDTF">2013-09-11T18:38:46Z</dcterms:modified>
</cp:coreProperties>
</file>