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67" r:id="rId3"/>
    <p:sldId id="268" r:id="rId4"/>
    <p:sldId id="269" r:id="rId5"/>
    <p:sldId id="270" r:id="rId6"/>
    <p:sldId id="279" r:id="rId7"/>
    <p:sldId id="258" r:id="rId8"/>
    <p:sldId id="259" r:id="rId9"/>
    <p:sldId id="264" r:id="rId10"/>
    <p:sldId id="256" r:id="rId11"/>
    <p:sldId id="278" r:id="rId12"/>
    <p:sldId id="261" r:id="rId13"/>
    <p:sldId id="280" r:id="rId14"/>
    <p:sldId id="257" r:id="rId15"/>
    <p:sldId id="272" r:id="rId16"/>
    <p:sldId id="275" r:id="rId17"/>
    <p:sldId id="271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51D6B-05A7-4CB8-BEB8-D59AAE21D7F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1D89-926C-4954-9150-8FEC0CEDA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D89-926C-4954-9150-8FEC0CEDAE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0078D-8077-4DD4-AB96-DCB444DC7CE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E8B661-E18C-4235-B310-C411331321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Color Theory</a:t>
            </a:r>
            <a:endParaRPr lang="en-US" b="1" dirty="0"/>
          </a:p>
        </p:txBody>
      </p:sp>
      <p:pic>
        <p:nvPicPr>
          <p:cNvPr id="4" name="Content Placeholder 3" descr="pencil_color_whe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7315200" cy="4876800"/>
          </a:xfrm>
        </p:spPr>
      </p:pic>
      <p:pic>
        <p:nvPicPr>
          <p:cNvPr id="5" name="Picture 4" descr="280538759_b2b3945c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510253"/>
            <a:ext cx="2895600" cy="4347747"/>
          </a:xfrm>
          <a:prstGeom prst="rect">
            <a:avLst/>
          </a:prstGeom>
        </p:spPr>
      </p:pic>
      <p:pic>
        <p:nvPicPr>
          <p:cNvPr id="6" name="Picture 5" descr="eyes-in-complementary-colors-thumb6268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95400"/>
            <a:ext cx="2514600" cy="290892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Tertiary Colors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created by mixing a primary and secondary color together.</a:t>
            </a:r>
            <a:endParaRPr lang="en-US" sz="2000" dirty="0"/>
          </a:p>
        </p:txBody>
      </p:sp>
      <p:pic>
        <p:nvPicPr>
          <p:cNvPr id="7" name="Picture 6" descr="terti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4384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Analogous Colors: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5867400" cy="88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Colors right next to each other on the </a:t>
            </a:r>
          </a:p>
          <a:p>
            <a:pPr>
              <a:buNone/>
            </a:pPr>
            <a:r>
              <a:rPr lang="en-US" sz="2400" dirty="0" smtClean="0"/>
              <a:t>color wheel.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0233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42335"/>
            <a:ext cx="2514600" cy="24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285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257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pPr algn="ctr"/>
            <a:r>
              <a:rPr lang="en-US" dirty="0" smtClean="0"/>
              <a:t>All colors have a temperature!</a:t>
            </a:r>
            <a:endParaRPr lang="en-US" dirty="0"/>
          </a:p>
        </p:txBody>
      </p:sp>
      <p:pic>
        <p:nvPicPr>
          <p:cNvPr id="6" name="Content Placeholder 5" descr="clr-whl-warm-cool-smlr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581400" cy="419127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 a traditional color wheel:   yellow-green to violet are considered </a:t>
            </a:r>
            <a:r>
              <a:rPr lang="en-US" b="1" i="1" dirty="0" smtClean="0"/>
              <a:t>cool</a:t>
            </a:r>
            <a:r>
              <a:rPr lang="en-US" b="1" dirty="0" smtClean="0"/>
              <a:t>, </a:t>
            </a:r>
            <a:r>
              <a:rPr lang="en-US" dirty="0" smtClean="0"/>
              <a:t>whereas yellow to red-violet are considered </a:t>
            </a:r>
            <a:r>
              <a:rPr lang="en-US" b="1" i="1" dirty="0" smtClean="0"/>
              <a:t>warm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lor theory chart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your own color wheel!</a:t>
            </a:r>
            <a:endParaRPr lang="en-US" dirty="0"/>
          </a:p>
        </p:txBody>
      </p:sp>
      <p:pic>
        <p:nvPicPr>
          <p:cNvPr id="4" name="Content Placeholder 3" descr="IMG_16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3161" y="1935163"/>
            <a:ext cx="44176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Step #1: Sketch &amp; Label</a:t>
            </a:r>
            <a:endParaRPr lang="en-US" dirty="0"/>
          </a:p>
        </p:txBody>
      </p:sp>
      <p:pic>
        <p:nvPicPr>
          <p:cNvPr id="4" name="Content Placeholder 3" descr="color-wheel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70598" y="2514600"/>
            <a:ext cx="3613391" cy="3846513"/>
          </a:xfrm>
        </p:spPr>
      </p:pic>
      <p:pic>
        <p:nvPicPr>
          <p:cNvPr id="16" name="Content Placeholder 15" descr="new color wheel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62889" y="2514600"/>
            <a:ext cx="4006046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16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336612"/>
            <a:ext cx="6553200" cy="6521388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Sketch &amp; Label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Step #2: Add primary colors</a:t>
            </a:r>
            <a:endParaRPr lang="en-US" dirty="0"/>
          </a:p>
        </p:txBody>
      </p:sp>
      <p:pic>
        <p:nvPicPr>
          <p:cNvPr id="4" name="Content Placeholder 3" descr="color-wheel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7950" y="2067719"/>
            <a:ext cx="3848100" cy="412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#3: Add secondary colors</a:t>
            </a:r>
            <a:endParaRPr lang="en-US" dirty="0"/>
          </a:p>
        </p:txBody>
      </p:sp>
      <p:pic>
        <p:nvPicPr>
          <p:cNvPr id="4" name="Content Placeholder 3" descr="color-wheel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81275" y="2058194"/>
            <a:ext cx="3981450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#4: Creating tertiary colors</a:t>
            </a:r>
            <a:endParaRPr lang="en-US" dirty="0"/>
          </a:p>
        </p:txBody>
      </p:sp>
      <p:pic>
        <p:nvPicPr>
          <p:cNvPr id="4" name="Content Placeholder 3" descr="color-wheel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5100" y="2186781"/>
            <a:ext cx="3733800" cy="3886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COLOR HAS </a:t>
            </a:r>
            <a:r>
              <a:rPr lang="en-US" sz="3600" b="1" i="1" u="sng" dirty="0" smtClean="0"/>
              <a:t>THREE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DIMENSIONS OR QUALITIES: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Hue</a:t>
            </a:r>
          </a:p>
          <a:p>
            <a:pPr>
              <a:buClr>
                <a:schemeClr val="tx1"/>
              </a:buClr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Value </a:t>
            </a:r>
          </a:p>
          <a:p>
            <a:pPr>
              <a:buClr>
                <a:schemeClr val="tx1"/>
              </a:buClr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Intensity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PT 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219200"/>
            <a:ext cx="5180639" cy="5147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HUE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color itself</a:t>
            </a:r>
          </a:p>
          <a:p>
            <a:r>
              <a:rPr lang="en-US" dirty="0" smtClean="0"/>
              <a:t>The name given to a color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371600" y="3810000"/>
            <a:ext cx="12192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62400" y="3810000"/>
            <a:ext cx="12192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553200" y="3810000"/>
            <a:ext cx="1219200" cy="1676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99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VALUE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Lightness or darkness of a color (tints/shades)</a:t>
            </a:r>
          </a:p>
          <a:p>
            <a:endParaRPr lang="en-US" dirty="0" smtClean="0"/>
          </a:p>
          <a:p>
            <a:r>
              <a:rPr lang="en-US" b="1" dirty="0" smtClean="0"/>
              <a:t>Shade:</a:t>
            </a:r>
            <a:r>
              <a:rPr lang="en-US" dirty="0" smtClean="0"/>
              <a:t> a </a:t>
            </a:r>
            <a:r>
              <a:rPr lang="en-US" b="1" i="1" u="sng" dirty="0" smtClean="0">
                <a:solidFill>
                  <a:srgbClr val="0070C0"/>
                </a:solidFill>
              </a:rPr>
              <a:t>dark value </a:t>
            </a:r>
            <a:r>
              <a:rPr lang="en-US" dirty="0" smtClean="0"/>
              <a:t>of a color- </a:t>
            </a:r>
          </a:p>
          <a:p>
            <a:r>
              <a:rPr lang="en-US" dirty="0" smtClean="0"/>
              <a:t>ex:   </a:t>
            </a:r>
            <a:r>
              <a:rPr lang="en-US" dirty="0" smtClean="0">
                <a:solidFill>
                  <a:srgbClr val="C00000"/>
                </a:solidFill>
              </a:rPr>
              <a:t>maroon </a:t>
            </a:r>
            <a:r>
              <a:rPr lang="en-US" dirty="0" smtClean="0"/>
              <a:t> =  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 +  black</a:t>
            </a:r>
          </a:p>
          <a:p>
            <a:endParaRPr lang="en-US" dirty="0" smtClean="0"/>
          </a:p>
          <a:p>
            <a:r>
              <a:rPr lang="en-US" b="1" dirty="0" smtClean="0"/>
              <a:t>Tint:</a:t>
            </a:r>
            <a:r>
              <a:rPr lang="en-US" dirty="0" smtClean="0"/>
              <a:t> a </a:t>
            </a:r>
            <a:r>
              <a:rPr lang="en-US" b="1" i="1" u="sng" dirty="0" smtClean="0">
                <a:solidFill>
                  <a:srgbClr val="0070C0"/>
                </a:solidFill>
              </a:rPr>
              <a:t>light value</a:t>
            </a:r>
            <a:r>
              <a:rPr lang="en-US" u="sng" dirty="0" smtClean="0"/>
              <a:t> </a:t>
            </a:r>
            <a:r>
              <a:rPr lang="en-US" dirty="0" smtClean="0"/>
              <a:t>of a color- </a:t>
            </a:r>
          </a:p>
          <a:p>
            <a:r>
              <a:rPr lang="en-US" dirty="0" smtClean="0"/>
              <a:t>ex:     </a:t>
            </a:r>
            <a:r>
              <a:rPr lang="en-US" dirty="0" smtClean="0">
                <a:solidFill>
                  <a:srgbClr val="FF3399"/>
                </a:solidFill>
              </a:rPr>
              <a:t>pink </a:t>
            </a:r>
            <a:r>
              <a:rPr lang="en-US" dirty="0" smtClean="0"/>
              <a:t>     =   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 +  </a:t>
            </a:r>
            <a:r>
              <a:rPr lang="en-US" dirty="0" smtClean="0">
                <a:solidFill>
                  <a:schemeClr val="bg1"/>
                </a:solidFill>
              </a:rPr>
              <a:t>white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Brightness or dullness of color (hue)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Secondary</a:t>
            </a:r>
          </a:p>
          <a:p>
            <a:r>
              <a:rPr lang="en-US" dirty="0" smtClean="0"/>
              <a:t>Compliment</a:t>
            </a:r>
          </a:p>
          <a:p>
            <a:r>
              <a:rPr lang="en-US" dirty="0" smtClean="0"/>
              <a:t>Tertiary</a:t>
            </a:r>
          </a:p>
          <a:p>
            <a:r>
              <a:rPr lang="en-US" dirty="0" smtClean="0"/>
              <a:t>Analogous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Primary Colors</a:t>
            </a:r>
            <a:endParaRPr lang="en-US" dirty="0"/>
          </a:p>
        </p:txBody>
      </p:sp>
      <p:pic>
        <p:nvPicPr>
          <p:cNvPr id="6" name="Content Placeholder 5" descr="primary-color-wheel-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676400"/>
            <a:ext cx="4267200" cy="4267200"/>
          </a:xfrm>
        </p:spPr>
      </p:pic>
      <p:sp>
        <p:nvSpPr>
          <p:cNvPr id="7" name="TextBox 6"/>
          <p:cNvSpPr txBox="1"/>
          <p:nvPr/>
        </p:nvSpPr>
        <p:spPr>
          <a:xfrm>
            <a:off x="457200" y="152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Colors that cannot be created by mixing other colors.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Secondary Colors</a:t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/>
                </a:solidFill>
              </a:rPr>
              <a:t>created by mixing equal parts of two primary colors together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econdary-colors-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Complimentary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 that are directly opposite of each other on the color wheel (ex. Yellow and violet)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971800"/>
            <a:ext cx="351692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207</Words>
  <Application>Microsoft Office PowerPoint</Application>
  <PresentationFormat>On-screen Show (4:3)</PresentationFormat>
  <Paragraphs>62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Color Theory</vt:lpstr>
      <vt:lpstr>COLOR HAS THREE DIMENSIONS OR QUALITIES:</vt:lpstr>
      <vt:lpstr>HUE</vt:lpstr>
      <vt:lpstr> VALUE</vt:lpstr>
      <vt:lpstr>INTENSITY</vt:lpstr>
      <vt:lpstr>Color </vt:lpstr>
      <vt:lpstr>Primary Colors</vt:lpstr>
      <vt:lpstr>Secondary Colors created by mixing equal parts of two primary colors together</vt:lpstr>
      <vt:lpstr>Complimentary Colors</vt:lpstr>
      <vt:lpstr>Tertiary Colors</vt:lpstr>
      <vt:lpstr>Analogous Colors:</vt:lpstr>
      <vt:lpstr>All colors have a temperature!</vt:lpstr>
      <vt:lpstr>Slide 13</vt:lpstr>
      <vt:lpstr>Create your own color wheel!</vt:lpstr>
      <vt:lpstr> Step #1: Sketch &amp; Label</vt:lpstr>
      <vt:lpstr>  Sketch &amp; Label</vt:lpstr>
      <vt:lpstr>  Step #2: Add primary colors</vt:lpstr>
      <vt:lpstr>Step #3: Add secondary colors</vt:lpstr>
      <vt:lpstr>Step #4: Creating tertiary colors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jillian</dc:creator>
  <cp:lastModifiedBy>Mt. Pleasant Public Schools</cp:lastModifiedBy>
  <cp:revision>40</cp:revision>
  <dcterms:created xsi:type="dcterms:W3CDTF">2011-11-05T03:49:13Z</dcterms:created>
  <dcterms:modified xsi:type="dcterms:W3CDTF">2014-02-24T14:40:25Z</dcterms:modified>
</cp:coreProperties>
</file>